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510" y="147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10/7/2024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46106" y="373523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AETHERIA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IKE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Νοτίου Αιγαίου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«Ενίσχυση της Ίδρυσης και Λειτουργίας Νέων Τουριστικών Μικρομεσαίων Επιχειρήσεων»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συνολικού προϋπολογισμού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το ΕΠΑνΕΚ και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τα Περιφερειακά Επιχειρησιακά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Προγράμματα)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ενίσχυση της επιχειρηματικότητας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358.437,78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179.218,89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παρακολούθηση υλοποίησης Επενδυτικού Σχεδίου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θέσεων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235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54</cp:revision>
  <cp:lastPrinted>2019-12-05T14:31:53Z</cp:lastPrinted>
  <dcterms:created xsi:type="dcterms:W3CDTF">2018-02-13T12:16:57Z</dcterms:created>
  <dcterms:modified xsi:type="dcterms:W3CDTF">2024-07-10T12:15:34Z</dcterms:modified>
</cp:coreProperties>
</file>